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B6A73-2D70-F049-A796-4F9CF0290EA1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FC63-525F-454D-9FD8-2A113A55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682625"/>
            <a:ext cx="4546600" cy="3411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21674"/>
            <a:ext cx="5030456" cy="41705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24" tIns="45862" rIns="91724" bIns="4586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8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F2CD-5314-5648-A579-9353FD34F1E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E9D9E-E90F-9B46-9B3E-9A56F0B8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228600" y="6400800"/>
            <a:ext cx="8775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900"/>
              </a:spcBef>
            </a:pPr>
            <a:r>
              <a:rPr lang="en-US" sz="1600">
                <a:solidFill>
                  <a:srgbClr val="000000"/>
                </a:solidFill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  <a:t>	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9224"/>
            <a:ext cx="40211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65113"/>
            <a:ext cx="8228013" cy="1509713"/>
          </a:xfrm>
        </p:spPr>
        <p:txBody>
          <a:bodyPr rIns="129200"/>
          <a:lstStyle/>
          <a:p>
            <a:pPr indent="0" eaLnBrk="1" hangingPunct="1">
              <a:defRPr/>
            </a:pPr>
            <a:r>
              <a:rPr lang="en-US" sz="3600" dirty="0" smtClean="0">
                <a:latin typeface="Gill Sans" charset="0"/>
                <a:cs typeface="Gill Sans" charset="0"/>
                <a:sym typeface="Gill Sans" charset="0"/>
              </a:rPr>
              <a:t>Fully Autonomous Particle Profiling: </a:t>
            </a:r>
            <a:r>
              <a:rPr lang="en-US" sz="3600" i="1" dirty="0" smtClean="0">
                <a:latin typeface="Gill Sans" charset="0"/>
                <a:cs typeface="Gill Sans" charset="0"/>
                <a:sym typeface="Gill Sans" charset="0"/>
              </a:rPr>
              <a:t>Clio</a:t>
            </a:r>
            <a:br>
              <a:rPr lang="en-US" sz="3600" i="1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sz="1800" i="1" dirty="0" smtClean="0">
                <a:latin typeface="Gill Sans" charset="0"/>
                <a:cs typeface="Gill Sans" charset="0"/>
                <a:sym typeface="Gill Sans" charset="0"/>
              </a:rPr>
              <a:t>Chip Breier UTRGV</a:t>
            </a:r>
            <a:endParaRPr lang="en-US" sz="1800" i="1" dirty="0" smtClean="0">
              <a:latin typeface="Gill Sans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334" y="889172"/>
            <a:ext cx="445188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Designed to enable next generation ocean sectional studies of marine genomics, proteomics, </a:t>
            </a:r>
            <a:r>
              <a:rPr lang="en-US" i="1" dirty="0" err="1" smtClean="0"/>
              <a:t>metabolimics</a:t>
            </a:r>
            <a:r>
              <a:rPr lang="en-US" i="1" dirty="0" smtClean="0"/>
              <a:t>, as well as trace metals.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Vertical AUV with the sole purpose</a:t>
            </a:r>
            <a:r>
              <a:rPr lang="en-US" dirty="0"/>
              <a:t> </a:t>
            </a:r>
            <a:r>
              <a:rPr lang="en-US" dirty="0" smtClean="0"/>
              <a:t>of conducting geochemical sampling and sensing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Trace metal clean, 6000m depth rated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support up to 4 in situ pumping systems each capable of collecting up to 18 samples per deployment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support standard and experimental sensors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Complement or alternative to traditional wire based sample collection.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408382"/>
            <a:ext cx="3803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Arial"/>
              </a:rPr>
              <a:t>NSF funded, Chip Breier, </a:t>
            </a:r>
            <a:r>
              <a:rPr lang="en-US" sz="1600" dirty="0" err="1" smtClean="0">
                <a:cs typeface="Arial"/>
              </a:rPr>
              <a:t>Jakuba</a:t>
            </a:r>
            <a:r>
              <a:rPr lang="en-US" sz="1600" dirty="0" smtClean="0">
                <a:cs typeface="Arial"/>
              </a:rPr>
              <a:t>, Dick, Saito</a:t>
            </a:r>
            <a:endParaRPr lang="en-US" sz="1600" dirty="0"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130" y="6466990"/>
            <a:ext cx="3389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cs typeface="Arial"/>
              </a:rPr>
              <a:t>Clio</a:t>
            </a:r>
            <a:r>
              <a:rPr lang="en-US" sz="1600" dirty="0" smtClean="0">
                <a:cs typeface="Arial"/>
              </a:rPr>
              <a:t> questions: </a:t>
            </a:r>
            <a:r>
              <a:rPr lang="en-US" sz="1600" dirty="0" err="1" smtClean="0">
                <a:cs typeface="Arial"/>
              </a:rPr>
              <a:t>John.Breier@utrgv.edu</a:t>
            </a:r>
            <a:endParaRPr lang="en-US" sz="1600" dirty="0"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969535"/>
            <a:ext cx="1618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cs typeface="Arial"/>
              </a:rPr>
              <a:t>Image M. </a:t>
            </a:r>
            <a:r>
              <a:rPr lang="en-US" sz="1600" i="1" dirty="0" err="1" smtClean="0">
                <a:cs typeface="Arial"/>
              </a:rPr>
              <a:t>Jakuba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801" r="3801"/>
          <a:stretch>
            <a:fillRect/>
          </a:stretch>
        </p:blipFill>
        <p:spPr>
          <a:xfrm>
            <a:off x="457200" y="787416"/>
            <a:ext cx="8229600" cy="4525963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-265113"/>
            <a:ext cx="8228013" cy="1509713"/>
          </a:xfrm>
          <a:prstGeom prst="rect">
            <a:avLst/>
          </a:prstGeom>
        </p:spPr>
        <p:txBody>
          <a:bodyPr vert="horz" lIns="91440" tIns="45720" rIns="12920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i="1" dirty="0" smtClean="0">
                <a:latin typeface="Gill Sans" charset="0"/>
                <a:cs typeface="Gill Sans" charset="0"/>
                <a:sym typeface="Gill Sans" charset="0"/>
              </a:rPr>
              <a:t>Clio </a:t>
            </a:r>
            <a:r>
              <a:rPr lang="en-US" sz="3600" dirty="0" smtClean="0">
                <a:latin typeface="Gill Sans" charset="0"/>
                <a:cs typeface="Gill Sans" charset="0"/>
                <a:sym typeface="Gill Sans" charset="0"/>
              </a:rPr>
              <a:t>Operations</a:t>
            </a:r>
            <a:endParaRPr lang="en-US" sz="3600" dirty="0">
              <a:latin typeface="Gill Sans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" y="5335944"/>
            <a:ext cx="822801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Clio deployments designed around a nominal 14 hour deployment schedule during which 16 sample sets are collected at depth stations down to 6000m.</a:t>
            </a:r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Clio’s engineering sea trials are scheduled for July on R/V Armstrong.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54130" y="6466990"/>
            <a:ext cx="3389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cs typeface="Arial"/>
              </a:rPr>
              <a:t>Clio</a:t>
            </a:r>
            <a:r>
              <a:rPr lang="en-US" sz="1600" dirty="0" smtClean="0">
                <a:cs typeface="Arial"/>
              </a:rPr>
              <a:t> questions: </a:t>
            </a:r>
            <a:r>
              <a:rPr lang="en-US" sz="1600" dirty="0" err="1" smtClean="0">
                <a:cs typeface="Arial"/>
              </a:rPr>
              <a:t>John.Breier@utrgv.edu</a:t>
            </a:r>
            <a:endParaRPr lang="en-US" sz="1600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3712" y="4265544"/>
            <a:ext cx="1618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cs typeface="Arial"/>
              </a:rPr>
              <a:t>Image M. </a:t>
            </a:r>
            <a:r>
              <a:rPr lang="en-US" sz="1600" i="1" dirty="0" err="1" smtClean="0">
                <a:cs typeface="Arial"/>
              </a:rPr>
              <a:t>Jakuba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4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96D3F-CF37-4678-8549-86C8B7164DB4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898525" y="814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 b="0"/>
          </a:p>
        </p:txBody>
      </p:sp>
      <p:sp>
        <p:nvSpPr>
          <p:cNvPr id="16393" name="Rectangle 1033"/>
          <p:cNvSpPr>
            <a:spLocks noChangeArrowheads="1"/>
          </p:cNvSpPr>
          <p:nvPr/>
        </p:nvSpPr>
        <p:spPr bwMode="auto">
          <a:xfrm>
            <a:off x="305939" y="152400"/>
            <a:ext cx="852717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 smtClean="0"/>
              <a:t>Working to Adapt Clio Technology to </a:t>
            </a:r>
            <a:r>
              <a:rPr lang="en-US" sz="3200" dirty="0" err="1" smtClean="0"/>
              <a:t>WaveGliders</a:t>
            </a:r>
            <a:endParaRPr lang="en-US" sz="3200" dirty="0"/>
          </a:p>
        </p:txBody>
      </p:sp>
      <p:pic>
        <p:nvPicPr>
          <p:cNvPr id="2" name="Picture 1" descr="DSCF46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9" y="926431"/>
            <a:ext cx="7373734" cy="5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161</Words>
  <Application>Microsoft Macintosh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Fully Autonomous Particle Profiling: Clio Chip Breier UTRGV</vt:lpstr>
      <vt:lpstr>PowerPoint Presentation</vt:lpstr>
      <vt:lpstr>PowerPoint Presentation</vt:lpstr>
    </vt:vector>
  </TitlesOfParts>
  <Company>Woods Hole Oceanographic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Autonomous Particle Profiling: Clio</dc:title>
  <dc:creator>John Breier</dc:creator>
  <cp:lastModifiedBy>John Breier</cp:lastModifiedBy>
  <cp:revision>5</cp:revision>
  <dcterms:created xsi:type="dcterms:W3CDTF">2017-01-30T23:49:22Z</dcterms:created>
  <dcterms:modified xsi:type="dcterms:W3CDTF">2017-02-03T23:08:32Z</dcterms:modified>
</cp:coreProperties>
</file>